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32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7922781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115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апрель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2134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26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Облачно, ночью осадки, временами сильные осадки (преимущественно дождь), днем дождь, временами сильный дождь. Днем гроза, град, шквал. Ветер юго-западный с переходом на северо-западный 15-20 м/с. Температура воздуха ночью 6-8, днем 11-13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27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27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жауын-шашынсыз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2-4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тепла.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880938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1589342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27735</TotalTime>
  <Words>616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4265</cp:revision>
  <cp:lastPrinted>2021-07-01T03:56:27Z</cp:lastPrinted>
  <dcterms:created xsi:type="dcterms:W3CDTF">2018-03-27T06:03:00Z</dcterms:created>
  <dcterms:modified xsi:type="dcterms:W3CDTF">2026-04-25T07:10:05Z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